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sur la santé,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non connecté fonctionnant avec des bases de données locales. En conséquence, il a été difficile d'agréger et de partager les données, et d'étendre la mise en œuvre au fil du temps.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La diffusion du DHIS2 s'est poursuivie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pour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